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6" r:id="rId2"/>
    <p:sldId id="327" r:id="rId3"/>
  </p:sldIdLst>
  <p:sldSz cx="6858000" cy="9144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B29"/>
    <a:srgbClr val="BCC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308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DAE988-7BB7-4A75-B984-C3D739F4C6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77" y="14"/>
            <a:ext cx="4302126" cy="719139"/>
          </a:xfrm>
          <a:prstGeom prst="rect">
            <a:avLst/>
          </a:prstGeom>
        </p:spPr>
        <p:txBody>
          <a:bodyPr vert="horz" lIns="73007" tIns="36512" rIns="73007" bIns="365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5AB3DE-7674-4466-9B15-7390735832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007" y="14"/>
            <a:ext cx="4302126" cy="719139"/>
          </a:xfrm>
          <a:prstGeom prst="rect">
            <a:avLst/>
          </a:prstGeom>
        </p:spPr>
        <p:txBody>
          <a:bodyPr vert="horz" lIns="73007" tIns="36512" rIns="73007" bIns="36512" rtlCol="0"/>
          <a:lstStyle>
            <a:lvl1pPr algn="r">
              <a:defRPr sz="1300"/>
            </a:lvl1pPr>
          </a:lstStyle>
          <a:p>
            <a:fld id="{A2ED405C-D789-42B4-9CC4-9CCBE61DE8D2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4055C-DAF1-4B60-AED4-04BA13543A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77" y="13636651"/>
            <a:ext cx="4302126" cy="719139"/>
          </a:xfrm>
          <a:prstGeom prst="rect">
            <a:avLst/>
          </a:prstGeom>
        </p:spPr>
        <p:txBody>
          <a:bodyPr vert="horz" lIns="73007" tIns="36512" rIns="73007" bIns="365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8AF97-010D-49C1-9901-FF65948744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007" y="13636651"/>
            <a:ext cx="4302126" cy="719139"/>
          </a:xfrm>
          <a:prstGeom prst="rect">
            <a:avLst/>
          </a:prstGeom>
        </p:spPr>
        <p:txBody>
          <a:bodyPr vert="horz" lIns="73007" tIns="36512" rIns="73007" bIns="36512" rtlCol="0" anchor="b"/>
          <a:lstStyle>
            <a:lvl1pPr algn="r">
              <a:defRPr sz="1300"/>
            </a:lvl1pPr>
          </a:lstStyle>
          <a:p>
            <a:fld id="{914B84F8-D5A1-40BA-B087-3A40DC1BB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8840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7" y="14"/>
            <a:ext cx="4302126" cy="719139"/>
          </a:xfrm>
          <a:prstGeom prst="rect">
            <a:avLst/>
          </a:prstGeom>
        </p:spPr>
        <p:txBody>
          <a:bodyPr vert="horz" lIns="73000" tIns="36496" rIns="73000" bIns="3649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007" y="14"/>
            <a:ext cx="4302126" cy="719139"/>
          </a:xfrm>
          <a:prstGeom prst="rect">
            <a:avLst/>
          </a:prstGeom>
        </p:spPr>
        <p:txBody>
          <a:bodyPr vert="horz" lIns="73000" tIns="36496" rIns="73000" bIns="36496" rtlCol="0"/>
          <a:lstStyle>
            <a:lvl1pPr algn="r">
              <a:defRPr sz="1300"/>
            </a:lvl1pPr>
          </a:lstStyle>
          <a:p>
            <a:fld id="{05FEBB97-B0ED-4E49-A521-F2AA940C541B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6425" y="1792288"/>
            <a:ext cx="3633788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3000" tIns="36496" rIns="73000" bIns="3649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7" y="6908799"/>
            <a:ext cx="7942263" cy="5653088"/>
          </a:xfrm>
          <a:prstGeom prst="rect">
            <a:avLst/>
          </a:prstGeom>
        </p:spPr>
        <p:txBody>
          <a:bodyPr vert="horz" lIns="73000" tIns="36496" rIns="73000" bIns="3649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7" y="13636654"/>
            <a:ext cx="4302126" cy="719139"/>
          </a:xfrm>
          <a:prstGeom prst="rect">
            <a:avLst/>
          </a:prstGeom>
        </p:spPr>
        <p:txBody>
          <a:bodyPr vert="horz" lIns="73000" tIns="36496" rIns="73000" bIns="3649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007" y="13636654"/>
            <a:ext cx="4302126" cy="719139"/>
          </a:xfrm>
          <a:prstGeom prst="rect">
            <a:avLst/>
          </a:prstGeom>
        </p:spPr>
        <p:txBody>
          <a:bodyPr vert="horz" lIns="73000" tIns="36496" rIns="73000" bIns="36496" rtlCol="0" anchor="b"/>
          <a:lstStyle>
            <a:lvl1pPr algn="r">
              <a:defRPr sz="1300"/>
            </a:lvl1pPr>
          </a:lstStyle>
          <a:p>
            <a:fld id="{ED11D56A-04F7-46FB-AFEA-D4869AC7D7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177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56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Sally-Ann Farrington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4A11B96-C63F-449D-8AD9-7A1A4E97878F}"/>
              </a:ext>
            </a:extLst>
          </p:cNvPr>
          <p:cNvSpPr txBox="1"/>
          <p:nvPr/>
        </p:nvSpPr>
        <p:spPr>
          <a:xfrm>
            <a:off x="0" y="1092286"/>
            <a:ext cx="6857999" cy="774058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TIMED AUCTION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Vehicles, Garage &amp; Horticultural  Equipment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Starts: Wednesday 10</a:t>
            </a:r>
            <a:r>
              <a:rPr lang="en-US" sz="23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July at 12 noon</a:t>
            </a:r>
          </a:p>
          <a:p>
            <a:pPr algn="ctr"/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Finishes: Monday 15</a:t>
            </a:r>
            <a:r>
              <a:rPr lang="en-US" sz="23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July from 12 noon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Approx 400 Lots to Include:</a:t>
            </a:r>
            <a:r>
              <a:rPr lang="en-GB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1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5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lang="en-GB" sz="15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LWB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&amp; SWB </a:t>
            </a:r>
            <a:r>
              <a:rPr lang="en-GB" sz="15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Land Rovers 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&amp; Spares, Garage Equipment, Welders, Near New </a:t>
            </a:r>
            <a:r>
              <a:rPr lang="en-GB" sz="15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Eurotek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Wheel Balancer &amp; </a:t>
            </a:r>
            <a:r>
              <a:rPr lang="en-GB" sz="15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yre </a:t>
            </a:r>
            <a:r>
              <a:rPr lang="en-GB" sz="15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hanger with Tyres, </a:t>
            </a:r>
            <a:r>
              <a:rPr lang="en-GB" sz="15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Howard Price 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Self-Propelled Gang Mower, New &amp; Used Garden Lawnmowers, Garden </a:t>
            </a:r>
            <a:r>
              <a:rPr lang="en-GB" sz="15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Strimmers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Blowers &amp; Hedge Cutters. </a:t>
            </a:r>
            <a:r>
              <a:rPr lang="en-GB" sz="15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(Makers include </a:t>
            </a:r>
            <a:r>
              <a:rPr lang="en-GB" sz="1500" b="1" i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Etesia</a:t>
            </a:r>
            <a:r>
              <a:rPr lang="en-GB" sz="15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Grillo, Stihl, </a:t>
            </a:r>
            <a:r>
              <a:rPr lang="en-GB" sz="1500" b="1" i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Countax</a:t>
            </a:r>
            <a:r>
              <a:rPr lang="en-GB" sz="1500" b="1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Mountfield, Honda, Hayter</a:t>
            </a:r>
            <a:r>
              <a:rPr lang="en-GB" sz="15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5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Indian Stone, Bricks, Slates &amp; Paving. New Timber, Posts, Edging &amp; Feather </a:t>
            </a:r>
            <a:r>
              <a:rPr lang="en-GB" sz="15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oards, </a:t>
            </a:r>
          </a:p>
          <a:p>
            <a:pPr algn="ctr"/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2017 4Ton </a:t>
            </a:r>
            <a:r>
              <a:rPr lang="en-GB" sz="15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our Post Garage Lift, Heavy Duty Racking. </a:t>
            </a:r>
          </a:p>
          <a:p>
            <a:pPr algn="ctr"/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2012 </a:t>
            </a:r>
            <a:r>
              <a:rPr lang="en-GB" sz="15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Peugeot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Transport Van with Beaver </a:t>
            </a:r>
            <a:r>
              <a:rPr lang="en-GB" sz="15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ail.</a:t>
            </a:r>
          </a:p>
          <a:p>
            <a:pPr algn="ctr"/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2003 </a:t>
            </a:r>
            <a:r>
              <a:rPr lang="en-GB" sz="15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Iveco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Dailey </a:t>
            </a:r>
            <a:r>
              <a:rPr lang="en-GB" sz="1500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Unijet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Van with Cherry Picker/Access Platform</a:t>
            </a:r>
          </a:p>
          <a:p>
            <a:pPr algn="ctr"/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2017 </a:t>
            </a:r>
            <a:r>
              <a:rPr lang="en-GB" sz="15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Mercedes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Sprinter Van, Twin Axle </a:t>
            </a:r>
            <a:r>
              <a:rPr lang="en-GB" sz="15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Ifor</a:t>
            </a:r>
            <a:r>
              <a:rPr lang="en-GB" sz="15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Williams</a:t>
            </a:r>
            <a:r>
              <a:rPr lang="en-GB" sz="15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5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Plant Trailer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behalf of W &amp; A C Brooke-Clarke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Medbourne, Leicestershire</a:t>
            </a:r>
          </a:p>
          <a:p>
            <a:pPr algn="r"/>
            <a:r>
              <a:rPr lang="en-GB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</a:t>
            </a:r>
            <a:endParaRPr lang="en-US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769" y="160288"/>
            <a:ext cx="2764867" cy="966361"/>
          </a:xfrm>
          <a:prstGeom prst="rect">
            <a:avLst/>
          </a:prstGeom>
        </p:spPr>
      </p:pic>
      <p:pic>
        <p:nvPicPr>
          <p:cNvPr id="6" name="Picture 5" descr="A couple of old cars in a garage&#10;&#10;Description automatically generated">
            <a:extLst>
              <a:ext uri="{FF2B5EF4-FFF2-40B4-BE49-F238E27FC236}">
                <a16:creationId xmlns:a16="http://schemas.microsoft.com/office/drawing/2014/main" id="{1B5C4637-C99B-A470-128C-63C5D8FF226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025" y="3936695"/>
            <a:ext cx="3200400" cy="1438275"/>
          </a:xfrm>
          <a:prstGeom prst="rect">
            <a:avLst/>
          </a:prstGeom>
        </p:spPr>
      </p:pic>
      <p:pic>
        <p:nvPicPr>
          <p:cNvPr id="10" name="Picture 9" descr="A red lawn mower parked on a gravel surface&#10;&#10;Description automatically generated">
            <a:extLst>
              <a:ext uri="{FF2B5EF4-FFF2-40B4-BE49-F238E27FC236}">
                <a16:creationId xmlns:a16="http://schemas.microsoft.com/office/drawing/2014/main" id="{BF9B5804-105B-C5F1-C7FB-A3E8208E6A7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9794" y="3936695"/>
            <a:ext cx="32004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7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33B93019-16CE-7D83-D32E-9085CC3D3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1" y="1085780"/>
            <a:ext cx="6858000" cy="74807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4A11B96-C63F-449D-8AD9-7A1A4E97878F}"/>
              </a:ext>
            </a:extLst>
          </p:cNvPr>
          <p:cNvSpPr txBox="1"/>
          <p:nvPr/>
        </p:nvSpPr>
        <p:spPr>
          <a:xfrm>
            <a:off x="23206" y="1266917"/>
            <a:ext cx="6857999" cy="56938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GB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</a:t>
            </a:r>
            <a:endParaRPr lang="en-US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6858000" cy="1294617"/>
          </a:xfrm>
          <a:prstGeom prst="rect">
            <a:avLst/>
          </a:prstGeom>
          <a:solidFill>
            <a:srgbClr val="500B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97C5-FBC2-9C41-842F-B75F9D47751E}" type="datetime1">
              <a:rPr lang="en-GB" smtClean="0"/>
              <a:t>20/06/2024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Sally-Ann Farrington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8334866"/>
            <a:ext cx="6858000" cy="809135"/>
          </a:xfrm>
          <a:prstGeom prst="rect">
            <a:avLst/>
          </a:prstGeom>
          <a:solidFill>
            <a:srgbClr val="BCCFD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769" y="160288"/>
            <a:ext cx="2764867" cy="966361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42902" y="8475136"/>
          <a:ext cx="6319551" cy="58960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1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609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rgbClr val="500B2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Agricultural</a:t>
                      </a:r>
                      <a:r>
                        <a:rPr lang="en-US" sz="900" b="0" baseline="0" dirty="0">
                          <a:solidFill>
                            <a:srgbClr val="500B2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&amp; Development </a:t>
                      </a:r>
                    </a:p>
                    <a:p>
                      <a:r>
                        <a:rPr lang="en-US" sz="900" b="0" baseline="0" dirty="0">
                          <a:solidFill>
                            <a:srgbClr val="500B2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Consultants, Chartered Surveyors,</a:t>
                      </a:r>
                    </a:p>
                    <a:p>
                      <a:r>
                        <a:rPr lang="en-US" sz="900" b="0" baseline="0" dirty="0">
                          <a:solidFill>
                            <a:srgbClr val="500B2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Auctioneers &amp; Estate Agents</a:t>
                      </a:r>
                      <a:endParaRPr lang="en-US" sz="900" b="0" dirty="0">
                        <a:solidFill>
                          <a:srgbClr val="500B2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rgbClr val="500B2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900" b="0" dirty="0">
                          <a:solidFill>
                            <a:srgbClr val="500B2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www.bletsoes.co.uk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rgbClr val="500B2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900" b="0" dirty="0">
                          <a:solidFill>
                            <a:srgbClr val="500B2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01832 736757</a:t>
                      </a:r>
                    </a:p>
                    <a:p>
                      <a:endParaRPr lang="en-US" sz="900" b="0" dirty="0">
                        <a:solidFill>
                          <a:srgbClr val="500B2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CF1BD24-8D9E-4E23-BB28-3FD819212DF6}"/>
              </a:ext>
            </a:extLst>
          </p:cNvPr>
          <p:cNvSpPr txBox="1"/>
          <p:nvPr/>
        </p:nvSpPr>
        <p:spPr>
          <a:xfrm>
            <a:off x="-5892465" y="1787150"/>
            <a:ext cx="5708984" cy="3693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endParaRPr lang="en-GB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 descr="A couple of old cars in a garage&#10;&#10;Description automatically generated">
            <a:extLst>
              <a:ext uri="{FF2B5EF4-FFF2-40B4-BE49-F238E27FC236}">
                <a16:creationId xmlns:a16="http://schemas.microsoft.com/office/drawing/2014/main" id="{6EE1806D-D835-B13F-71B7-9502EB35A1F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2" y="3852000"/>
            <a:ext cx="3197181" cy="1440000"/>
          </a:xfrm>
          <a:prstGeom prst="rect">
            <a:avLst/>
          </a:prstGeom>
        </p:spPr>
      </p:pic>
      <p:pic>
        <p:nvPicPr>
          <p:cNvPr id="25" name="Picture 24" descr="A red lawn mower parked on a gravel surface&#10;&#10;Description automatically generated">
            <a:extLst>
              <a:ext uri="{FF2B5EF4-FFF2-40B4-BE49-F238E27FC236}">
                <a16:creationId xmlns:a16="http://schemas.microsoft.com/office/drawing/2014/main" id="{6289B0B4-3559-9AA5-C3E6-D0F4C34BA70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427" y="3852000"/>
            <a:ext cx="319718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66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effectLst/>
      </a:spPr>
      <a:bodyPr wrap="square" rtlCol="0">
        <a:spAutoFit/>
      </a:bodyPr>
      <a:lstStyle>
        <a:defPPr algn="ctr">
          <a:defRPr dirty="0">
            <a:solidFill>
              <a:srgbClr val="500B29"/>
            </a:solidFill>
            <a:latin typeface="Montserrat Regular"/>
            <a:cs typeface="Montserrat Regular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117813</TotalTime>
  <Words>192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Sally-Ann Farrington</dc:creator>
  <cp:lastModifiedBy>Beth Kitchener</cp:lastModifiedBy>
  <cp:revision>517</cp:revision>
  <cp:lastPrinted>2024-06-20T10:02:40Z</cp:lastPrinted>
  <dcterms:created xsi:type="dcterms:W3CDTF">2019-01-02T20:02:38Z</dcterms:created>
  <dcterms:modified xsi:type="dcterms:W3CDTF">2024-06-20T12:16:01Z</dcterms:modified>
</cp:coreProperties>
</file>